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10058400" cx="77724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Inder"/>
      <p:regular r:id="rId13"/>
    </p:embeddedFont>
    <p:embeddedFont>
      <p:font typeface="Happy Monkey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GoogleSlidesCustomDataVersion2">
      <go:slidesCustomData xmlns:go="http://customooxmlschemas.google.com/" r:id="rId15" roundtripDataSignature="AMtx7mjHuM2iFv/uSYXgIutpOyakWrgt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Inder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customschemas.google.com/relationships/presentationmetadata" Target="metadata"/><Relationship Id="rId14" Type="http://schemas.openxmlformats.org/officeDocument/2006/relationships/font" Target="fonts/HappyMonke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e5ca28ed31_2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e5ca28ed3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5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wanders@niskyschools.or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50750" y="-561150"/>
            <a:ext cx="7621800" cy="111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3700" u="none" cap="none" strike="noStrike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First Grade Supply List</a:t>
            </a:r>
            <a:endParaRPr b="1" i="0" sz="3700" u="none" cap="none" strike="noStrike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Our general policy is all supplies will be communal. If your child has a special pencil box or item, please label it. As supplies arrive to the classrooms they will be turned in, sorted and grouped, then distributed as needed/at teacher discretion. Please label folder, notebooks and lunchbox. </a:t>
            </a:r>
            <a:endParaRPr sz="17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2021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box of Ticonderoga pencils, #2, </a:t>
            </a:r>
            <a:r>
              <a:rPr b="0" i="0" lang="en" sz="1700" u="sng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sharpened please</a:t>
            </a:r>
            <a:endParaRPr b="0" i="0" sz="1700" u="sng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pair of </a:t>
            </a:r>
            <a:r>
              <a:rPr lang="en" sz="20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Fiskars 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child size scissors </a:t>
            </a:r>
            <a:endParaRPr sz="17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     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3 boxes of Crayola crayons (24 count)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</a:t>
            </a:r>
            <a:r>
              <a:rPr b="1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PRIMARY 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composition notebook (with a box for pictures)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4-6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small glue sticks</a:t>
            </a: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        </a:t>
            </a: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</a:t>
            </a:r>
            <a:endParaRPr sz="17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pair of h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eadphones to keep at school (please Label and </a:t>
            </a: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place in a        </a:t>
            </a:r>
            <a:endParaRPr sz="17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       large Ziplock bag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)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hard plastic pencil box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 pack of 3x5 index cards</a:t>
            </a:r>
            <a:endParaRPr sz="1700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2 hard Poly Plastic folders: 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Yellow </a:t>
            </a: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and blue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1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pack of post-it notes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2 containers of Play-Doh</a:t>
            </a:r>
            <a:endParaRPr b="0" i="0" sz="17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3 </a:t>
            </a:r>
            <a:r>
              <a:rPr b="1"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EXPO</a:t>
            </a: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(dry erase) markers (black only)</a:t>
            </a:r>
            <a:endParaRPr b="0" i="0" sz="20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1700" u="sng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Optional supplies that are appreciated:</a:t>
            </a:r>
            <a:endParaRPr b="1" sz="1700" u="sng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-</a:t>
            </a:r>
            <a:r>
              <a:rPr b="0" i="0" lang="en" sz="17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T</a:t>
            </a:r>
            <a:r>
              <a:rPr b="0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issues</a:t>
            </a:r>
            <a:r>
              <a:rPr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, d</a:t>
            </a:r>
            <a:r>
              <a:rPr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isinfecting</a:t>
            </a:r>
            <a:r>
              <a:rPr b="0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 wipes or Baby wipes</a:t>
            </a:r>
            <a:r>
              <a:rPr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, s</a:t>
            </a:r>
            <a:r>
              <a:rPr b="0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andwich sized or gallon sized </a:t>
            </a:r>
            <a:r>
              <a:rPr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Z</a:t>
            </a:r>
            <a:r>
              <a:rPr b="0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iplock bags </a:t>
            </a:r>
            <a:r>
              <a:rPr b="1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(</a:t>
            </a:r>
            <a:r>
              <a:rPr b="1"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G</a:t>
            </a:r>
            <a:r>
              <a:rPr b="1" i="0" lang="en" sz="15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irls-</a:t>
            </a:r>
            <a:r>
              <a:rPr b="1" lang="en" sz="15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quart size  /  Boys- Gallon size)</a:t>
            </a:r>
            <a:endParaRPr b="1" i="0" sz="15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02124"/>
                </a:solidFill>
                <a:highlight>
                  <a:srgbClr val="FFFFFF"/>
                </a:highlight>
                <a:latin typeface="Inder"/>
                <a:ea typeface="Inder"/>
                <a:cs typeface="Inder"/>
                <a:sym typeface="Inder"/>
              </a:rPr>
              <a:t>N</a:t>
            </a:r>
            <a:r>
              <a:rPr lang="en" sz="1500">
                <a:solidFill>
                  <a:srgbClr val="202124"/>
                </a:solidFill>
                <a:highlight>
                  <a:srgbClr val="FFFFFF"/>
                </a:highlight>
                <a:latin typeface="Inder"/>
                <a:ea typeface="Inder"/>
                <a:cs typeface="Inder"/>
                <a:sym typeface="Inder"/>
              </a:rPr>
              <a:t>ut/egg free snacks.- individual/snack packs preferred, small bottle of soap or hand sanitizer, 1 box of markers</a:t>
            </a:r>
            <a:endParaRPr sz="1500">
              <a:solidFill>
                <a:srgbClr val="202124"/>
              </a:solidFill>
              <a:highlight>
                <a:srgbClr val="FFFFFF"/>
              </a:highlight>
              <a:latin typeface="Inder"/>
              <a:ea typeface="Inder"/>
              <a:cs typeface="Inder"/>
              <a:sym typeface="Inder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R</a:t>
            </a:r>
            <a:r>
              <a:rPr b="0" i="0" lang="en" sz="1200" u="none" cap="none" strike="noStrik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emember your child will need to bring a LARGE backpack to school every day with their name on it. Your child will also need a healthy snack and a water bottle (pop top or sport’s top-no twist tops) everyday.</a:t>
            </a:r>
            <a:endParaRPr b="0" i="0" sz="18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If necessary, please know that financial assistance for supplies can be made available by contacting the principal, Dr. Anders, at Craig School @ 518- 377-0156. Or by email: </a:t>
            </a:r>
            <a:r>
              <a:rPr b="0" i="0" lang="en" sz="1500" u="sng" cap="none" strike="noStrike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3"/>
              </a:rPr>
              <a:t>wanders@niskyschools.org</a:t>
            </a:r>
            <a:r>
              <a:rPr b="0" i="0" lang="en" sz="15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                 Have a GREAT S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ummer! </a:t>
            </a:r>
            <a:endParaRPr b="0" i="0" sz="15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32250" y="4694625"/>
            <a:ext cx="2233950" cy="2233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-3258525" y="6986150"/>
            <a:ext cx="145800" cy="173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"/>
          <p:cNvSpPr/>
          <p:nvPr/>
        </p:nvSpPr>
        <p:spPr>
          <a:xfrm>
            <a:off x="150750" y="692857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"/>
          <p:cNvSpPr/>
          <p:nvPr/>
        </p:nvSpPr>
        <p:spPr>
          <a:xfrm>
            <a:off x="150750" y="209837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59" name="Google Shape;59;p1"/>
          <p:cNvSpPr/>
          <p:nvPr/>
        </p:nvSpPr>
        <p:spPr>
          <a:xfrm>
            <a:off x="150750" y="252897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0" name="Google Shape;60;p1"/>
          <p:cNvSpPr/>
          <p:nvPr/>
        </p:nvSpPr>
        <p:spPr>
          <a:xfrm>
            <a:off x="150750" y="2959588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1" name="Google Shape;61;p1"/>
          <p:cNvSpPr/>
          <p:nvPr/>
        </p:nvSpPr>
        <p:spPr>
          <a:xfrm>
            <a:off x="150750" y="339027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2" name="Google Shape;62;p1"/>
          <p:cNvSpPr/>
          <p:nvPr/>
        </p:nvSpPr>
        <p:spPr>
          <a:xfrm>
            <a:off x="150750" y="3820800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3" name="Google Shape;63;p1"/>
          <p:cNvSpPr/>
          <p:nvPr/>
        </p:nvSpPr>
        <p:spPr>
          <a:xfrm>
            <a:off x="150750" y="5029200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4" name="Google Shape;64;p1"/>
          <p:cNvSpPr/>
          <p:nvPr/>
        </p:nvSpPr>
        <p:spPr>
          <a:xfrm>
            <a:off x="150750" y="425132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5" name="Google Shape;65;p1"/>
          <p:cNvSpPr/>
          <p:nvPr/>
        </p:nvSpPr>
        <p:spPr>
          <a:xfrm>
            <a:off x="150750" y="540907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6" name="Google Shape;66;p1"/>
          <p:cNvSpPr/>
          <p:nvPr/>
        </p:nvSpPr>
        <p:spPr>
          <a:xfrm>
            <a:off x="150750" y="5788950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7" name="Google Shape;67;p1"/>
          <p:cNvSpPr/>
          <p:nvPr/>
        </p:nvSpPr>
        <p:spPr>
          <a:xfrm>
            <a:off x="150750" y="6548700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8" name="Google Shape;68;p1"/>
          <p:cNvSpPr/>
          <p:nvPr/>
        </p:nvSpPr>
        <p:spPr>
          <a:xfrm>
            <a:off x="150750" y="6168825"/>
            <a:ext cx="296400" cy="2964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9" name="Google Shape;69;p1"/>
          <p:cNvSpPr/>
          <p:nvPr/>
        </p:nvSpPr>
        <p:spPr>
          <a:xfrm>
            <a:off x="-2962100" y="7698825"/>
            <a:ext cx="465900" cy="296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